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5"/>
  </p:notesMasterIdLst>
  <p:sldIdLst>
    <p:sldId id="264" r:id="rId5"/>
    <p:sldId id="318" r:id="rId6"/>
    <p:sldId id="313" r:id="rId7"/>
    <p:sldId id="314" r:id="rId8"/>
    <p:sldId id="315" r:id="rId9"/>
    <p:sldId id="316" r:id="rId10"/>
    <p:sldId id="317" r:id="rId11"/>
    <p:sldId id="319" r:id="rId12"/>
    <p:sldId id="320" r:id="rId13"/>
    <p:sldId id="32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7" autoAdjust="0"/>
    <p:restoredTop sz="94619" autoAdjust="0"/>
  </p:normalViewPr>
  <p:slideViewPr>
    <p:cSldViewPr snapToGrid="0">
      <p:cViewPr varScale="1">
        <p:scale>
          <a:sx n="55" d="100"/>
          <a:sy n="55" d="100"/>
        </p:scale>
        <p:origin x="96" y="8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6DBDFE-DD3D-4291-A404-1B97A83A6EA8}" type="datetimeFigureOut">
              <a:rPr lang="en-US" smtClean="0"/>
              <a:t>9/7/2022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456DE3-4E01-4AFD-AD42-42312842ED8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9615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498700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9/7/2022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701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9/7/2022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5881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9/7/2022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9732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9/7/2022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0582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9/7/2022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07325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9/7/2022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587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9/7/2022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5327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9/7/2022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1606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9/7/2022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99103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9/7/2022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090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lower illustrations">
            <a:extLst>
              <a:ext uri="{FF2B5EF4-FFF2-40B4-BE49-F238E27FC236}">
                <a16:creationId xmlns:a16="http://schemas.microsoft.com/office/drawing/2014/main" id="{46768272-0F6A-4E58-A45C-F10D015D895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BF9FFE17-DE95-4821-ACC1-B90C95449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03CF76AF-FF72-4430-A772-0584032902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71132" y="2091263"/>
            <a:ext cx="8649738" cy="2590800"/>
          </a:xfrm>
        </p:spPr>
        <p:txBody>
          <a:bodyPr>
            <a:normAutofit/>
          </a:bodyPr>
          <a:lstStyle/>
          <a:p>
            <a:pPr algn="l"/>
            <a:r>
              <a:rPr lang="en-US" sz="4400" b="0" i="0" u="none" strike="noStrike" dirty="0">
                <a:effectLst/>
                <a:latin typeface="Inter"/>
              </a:rPr>
              <a:t>How we're reverse engineering the human brain in the lab</a:t>
            </a:r>
            <a:br>
              <a:rPr lang="en-US" sz="4400" b="0" i="0" u="none" strike="noStrike" dirty="0">
                <a:effectLst/>
                <a:latin typeface="Inter"/>
              </a:rPr>
            </a:br>
            <a:r>
              <a:rPr lang="en-US" sz="4400" b="0" i="0" u="none" strike="noStrike" dirty="0">
                <a:effectLst/>
                <a:latin typeface="Inter"/>
              </a:rPr>
              <a:t>Sergiu p. </a:t>
            </a:r>
            <a:r>
              <a:rPr lang="en-US" sz="4400" b="0" i="0" u="none" strike="noStrike" dirty="0" err="1">
                <a:effectLst/>
                <a:latin typeface="Inter"/>
              </a:rPr>
              <a:t>Pasca</a:t>
            </a:r>
            <a:endParaRPr lang="en-US" sz="4400" b="0" i="0" u="none" strike="noStrike" dirty="0">
              <a:effectLst/>
              <a:latin typeface="Inter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71130" y="4682062"/>
            <a:ext cx="8652788" cy="45720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1800" dirty="0"/>
              <a:t>Made by Martynas </a:t>
            </a:r>
            <a:r>
              <a:rPr lang="en-US" sz="1800" dirty="0" err="1"/>
              <a:t>Kulie</a:t>
            </a:r>
            <a:r>
              <a:rPr lang="lt-LT" sz="1800" dirty="0"/>
              <a:t>šius</a:t>
            </a:r>
            <a:endParaRPr lang="en-US" sz="1800" dirty="0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B1C8180-2FDD-4202-8C45-4057CB1AB2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D6E86CC6-13EA-4A88-86AD-CF27BF52C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3F80B441-4F7D-4B40-8A13-FED03A1F3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70C7FD1A-44B1-4E4C-B0C9-A8103DCCDC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913025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280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9AD57-E3BC-885C-C7EB-292A79F51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/>
              <a:t>Resource</a:t>
            </a:r>
            <a:r>
              <a:rPr lang="lt-LT" dirty="0"/>
              <a:t>: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DAF0B7-A87F-3803-A3F2-E7191AC908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https://www.ted.com/talks/sergiu_p_pasca_how_we_re_reverse_engineering_the_human_brain_in_the_lab</a:t>
            </a:r>
          </a:p>
        </p:txBody>
      </p:sp>
    </p:spTree>
    <p:extLst>
      <p:ext uri="{BB962C8B-B14F-4D97-AF65-F5344CB8AC3E}">
        <p14:creationId xmlns:p14="http://schemas.microsoft.com/office/powerpoint/2010/main" val="35786092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2018 Childx Speaker Sergiu Pasca - YouTube">
            <a:extLst>
              <a:ext uri="{FF2B5EF4-FFF2-40B4-BE49-F238E27FC236}">
                <a16:creationId xmlns:a16="http://schemas.microsoft.com/office/drawing/2014/main" id="{40C27C8D-A2A4-7661-2A25-A39B0741699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7881" y="803183"/>
            <a:ext cx="9336237" cy="5251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51973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7A570C5-59B1-5BE2-7EE9-378FE410C1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6800" y="1023233"/>
            <a:ext cx="10058400" cy="5008840"/>
          </a:xfrm>
        </p:spPr>
      </p:pic>
    </p:spTree>
    <p:extLst>
      <p:ext uri="{BB962C8B-B14F-4D97-AF65-F5344CB8AC3E}">
        <p14:creationId xmlns:p14="http://schemas.microsoft.com/office/powerpoint/2010/main" val="15473669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D54A253-AD10-CEB2-3F95-FD104BFA60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54722" y="814253"/>
            <a:ext cx="6882555" cy="5229494"/>
          </a:xfrm>
        </p:spPr>
      </p:pic>
    </p:spTree>
    <p:extLst>
      <p:ext uri="{BB962C8B-B14F-4D97-AF65-F5344CB8AC3E}">
        <p14:creationId xmlns:p14="http://schemas.microsoft.com/office/powerpoint/2010/main" val="40474845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0F73DDF-3479-E92F-6C0C-65F105B5CF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69274" y="709796"/>
            <a:ext cx="9653452" cy="5438408"/>
          </a:xfrm>
        </p:spPr>
      </p:pic>
    </p:spTree>
    <p:extLst>
      <p:ext uri="{BB962C8B-B14F-4D97-AF65-F5344CB8AC3E}">
        <p14:creationId xmlns:p14="http://schemas.microsoft.com/office/powerpoint/2010/main" val="39796755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5DA46F6-DFE3-1F80-7C34-11167172E2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8400" y="660410"/>
            <a:ext cx="10575200" cy="5537180"/>
          </a:xfrm>
        </p:spPr>
      </p:pic>
    </p:spTree>
    <p:extLst>
      <p:ext uri="{BB962C8B-B14F-4D97-AF65-F5344CB8AC3E}">
        <p14:creationId xmlns:p14="http://schemas.microsoft.com/office/powerpoint/2010/main" val="26716693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1F59366-8F4D-7E5E-61DC-AE106B2692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60409" y="749118"/>
            <a:ext cx="10271181" cy="5359764"/>
          </a:xfrm>
        </p:spPr>
      </p:pic>
    </p:spTree>
    <p:extLst>
      <p:ext uri="{BB962C8B-B14F-4D97-AF65-F5344CB8AC3E}">
        <p14:creationId xmlns:p14="http://schemas.microsoft.com/office/powerpoint/2010/main" val="21209561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C8FB551-295B-2841-6984-D11E5E5122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60472" y="768960"/>
            <a:ext cx="9471055" cy="5320079"/>
          </a:xfrm>
        </p:spPr>
      </p:pic>
    </p:spTree>
    <p:extLst>
      <p:ext uri="{BB962C8B-B14F-4D97-AF65-F5344CB8AC3E}">
        <p14:creationId xmlns:p14="http://schemas.microsoft.com/office/powerpoint/2010/main" val="32853081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D300697-B9FC-954E-C95B-8CC616B40C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7264" y="856883"/>
            <a:ext cx="10197471" cy="5144233"/>
          </a:xfrm>
        </p:spPr>
      </p:pic>
    </p:spTree>
    <p:extLst>
      <p:ext uri="{BB962C8B-B14F-4D97-AF65-F5344CB8AC3E}">
        <p14:creationId xmlns:p14="http://schemas.microsoft.com/office/powerpoint/2010/main" val="316558738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46">
    <a:dk1>
      <a:sysClr val="windowText" lastClr="000000"/>
    </a:dk1>
    <a:lt1>
      <a:sysClr val="window" lastClr="FFFFFF"/>
    </a:lt1>
    <a:dk2>
      <a:srgbClr val="121316"/>
    </a:dk2>
    <a:lt2>
      <a:srgbClr val="FEFCF7"/>
    </a:lt2>
    <a:accent1>
      <a:srgbClr val="8394A4"/>
    </a:accent1>
    <a:accent2>
      <a:srgbClr val="65739F"/>
    </a:accent2>
    <a:accent3>
      <a:srgbClr val="B2AC8A"/>
    </a:accent3>
    <a:accent4>
      <a:srgbClr val="879BB3"/>
    </a:accent4>
    <a:accent5>
      <a:srgbClr val="D7B579"/>
    </a:accent5>
    <a:accent6>
      <a:srgbClr val="8A9B89"/>
    </a:accent6>
    <a:hlink>
      <a:srgbClr val="85C4D2"/>
    </a:hlink>
    <a:folHlink>
      <a:srgbClr val="8E8CA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46BCBFB-BBC7-42F1-95CD-058E172363A0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1259D436-C82E-43E0-8A01-53DF9CED603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F91CDEB-92ED-41DC-BF33-2916A768762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{3E9F8B7A-F19E-4CDF-811F-9B9AD1B6EC3A}tf11531919_win32</Template>
  <TotalTime>15</TotalTime>
  <Words>60</Words>
  <Application>Microsoft Office PowerPoint</Application>
  <PresentationFormat>Widescreen</PresentationFormat>
  <Paragraphs>5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Avenir Next LT Pro</vt:lpstr>
      <vt:lpstr>Avenir Next LT Pro Light</vt:lpstr>
      <vt:lpstr>Calibri</vt:lpstr>
      <vt:lpstr>Garamond</vt:lpstr>
      <vt:lpstr>Inter</vt:lpstr>
      <vt:lpstr>SavonVTI</vt:lpstr>
      <vt:lpstr>How we're reverse engineering the human brain in the lab Sergiu p. Pasca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Resource: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we're reverse engineering the human brain in the lab Sergiu p. Pasca</dc:title>
  <dc:creator>Martynas Kuliešius</dc:creator>
  <cp:lastModifiedBy>Martynas Kuliešius</cp:lastModifiedBy>
  <cp:revision>2</cp:revision>
  <dcterms:created xsi:type="dcterms:W3CDTF">2022-09-07T06:55:08Z</dcterms:created>
  <dcterms:modified xsi:type="dcterms:W3CDTF">2022-09-07T07:24:01Z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